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76" r:id="rId1"/>
  </p:sldMasterIdLst>
  <p:sldIdLst>
    <p:sldId id="256" r:id="rId2"/>
    <p:sldId id="257" r:id="rId3"/>
    <p:sldId id="259" r:id="rId4"/>
    <p:sldId id="258" r:id="rId5"/>
    <p:sldId id="260" r:id="rId6"/>
    <p:sldId id="262" r:id="rId7"/>
    <p:sldId id="261" r:id="rId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57" d="100"/>
          <a:sy n="57" d="100"/>
        </p:scale>
        <p:origin x="900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010400" y="152399"/>
            <a:ext cx="1981200" cy="6556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400" y="153923"/>
            <a:ext cx="6705600" cy="6553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010400" y="2052960"/>
            <a:ext cx="1981200" cy="1828800"/>
          </a:xfrm>
        </p:spPr>
        <p:txBody>
          <a:bodyPr anchor="ctr">
            <a:normAutofit/>
          </a:bodyPr>
          <a:lstStyle>
            <a:lvl1pPr marL="0" indent="0" algn="l">
              <a:buNone/>
              <a:defRPr sz="19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5085B774-46AC-E943-959F-3B5E714333E4}" type="datetimeFigureOut">
              <a:rPr lang="en-US" smtClean="0"/>
              <a:t>11/10/2016</a:t>
            </a:fld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17F1AFF-4A6E-A441-8451-3BBC9F26C7C9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57200" y="2052960"/>
            <a:ext cx="6324600" cy="1828800"/>
          </a:xfrm>
        </p:spPr>
        <p:txBody>
          <a:bodyPr/>
          <a:lstStyle>
            <a:lvl1pPr algn="r">
              <a:defRPr sz="4200" spc="15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5B774-46AC-E943-959F-3B5E714333E4}" type="datetimeFigureOut">
              <a:rPr lang="en-US" smtClean="0"/>
              <a:t>11/10/2016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F1AFF-4A6E-A441-8451-3BBC9F26C7C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52400" y="147319"/>
            <a:ext cx="6705600" cy="65562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010400" y="147319"/>
            <a:ext cx="1956046" cy="655624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62800" y="274638"/>
            <a:ext cx="1676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5B774-46AC-E943-959F-3B5E714333E4}" type="datetimeFigureOut">
              <a:rPr lang="en-US" smtClean="0"/>
              <a:t>11/10/2016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17F1AFF-4A6E-A441-8451-3BBC9F26C7C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5B774-46AC-E943-959F-3B5E714333E4}" type="datetimeFigureOut">
              <a:rPr lang="en-US" smtClean="0"/>
              <a:t>11/10/2016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F1AFF-4A6E-A441-8451-3BBC9F26C7C9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010400" y="152399"/>
            <a:ext cx="1981200" cy="655624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400" y="153923"/>
            <a:ext cx="6705600" cy="6553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62799" y="2892277"/>
            <a:ext cx="1600201" cy="1645920"/>
          </a:xfrm>
        </p:spPr>
        <p:txBody>
          <a:bodyPr anchor="ctr"/>
          <a:lstStyle>
            <a:lvl1pPr marL="0" indent="0">
              <a:buNone/>
              <a:defRPr sz="2000">
                <a:solidFill>
                  <a:schemeClr val="bg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085B774-46AC-E943-959F-3B5E714333E4}" type="datetimeFigureOut">
              <a:rPr lang="en-US" smtClean="0"/>
              <a:t>11/10/2016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17F1AFF-4A6E-A441-8451-3BBC9F26C7C9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81000" y="2892277"/>
            <a:ext cx="6324600" cy="1645920"/>
          </a:xfrm>
        </p:spPr>
        <p:txBody>
          <a:bodyPr/>
          <a:lstStyle>
            <a:lvl1pPr algn="r">
              <a:defRPr sz="4200" spc="15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19072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2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5B774-46AC-E943-959F-3B5E714333E4}" type="datetimeFigureOut">
              <a:rPr lang="en-US" smtClean="0"/>
              <a:t>11/10/2016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F1AFF-4A6E-A441-8451-3BBC9F26C7C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22438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399"/>
            <a:ext cx="4040188" cy="3687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399"/>
            <a:ext cx="4041775" cy="3687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5B774-46AC-E943-959F-3B5E714333E4}" type="datetimeFigureOut">
              <a:rPr lang="en-US" smtClean="0"/>
              <a:t>11/10/2016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F1AFF-4A6E-A441-8451-3BBC9F26C7C9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5B774-46AC-E943-959F-3B5E714333E4}" type="datetimeFigureOut">
              <a:rPr lang="en-US" smtClean="0"/>
              <a:t>11/10/2016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F1AFF-4A6E-A441-8451-3BBC9F26C7C9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2400" y="150919"/>
            <a:ext cx="8831802" cy="65562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5B774-46AC-E943-959F-3B5E714333E4}" type="datetimeFigureOut">
              <a:rPr lang="en-US" smtClean="0"/>
              <a:t>11/10/2016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F1AFF-4A6E-A441-8451-3BBC9F26C7C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010400" y="150876"/>
            <a:ext cx="1981200" cy="6556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ectangle 8"/>
          <p:cNvSpPr/>
          <p:nvPr/>
        </p:nvSpPr>
        <p:spPr>
          <a:xfrm>
            <a:off x="152400" y="152400"/>
            <a:ext cx="6705600" cy="6553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304800"/>
            <a:ext cx="5867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59752" y="2130552"/>
            <a:ext cx="1673352" cy="2816352"/>
          </a:xfrm>
        </p:spPr>
        <p:txBody>
          <a:bodyPr tIns="0"/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5B774-46AC-E943-959F-3B5E714333E4}" type="datetimeFigureOut">
              <a:rPr lang="en-US" smtClean="0"/>
              <a:t>11/10/2016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noFill/>
          </a:ln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17F1AFF-4A6E-A441-8451-3BBC9F26C7C9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7159752" y="457200"/>
            <a:ext cx="1675660" cy="1673352"/>
          </a:xfrm>
        </p:spPr>
        <p:txBody>
          <a:bodyPr anchor="b"/>
          <a:lstStyle>
            <a:lvl1pPr algn="l">
              <a:defRPr sz="2000" spc="15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ectangle 8"/>
          <p:cNvSpPr/>
          <p:nvPr/>
        </p:nvSpPr>
        <p:spPr>
          <a:xfrm>
            <a:off x="7010400" y="150876"/>
            <a:ext cx="1981200" cy="655624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400" y="152400"/>
            <a:ext cx="6705600" cy="6553200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62800" y="2133600"/>
            <a:ext cx="1676400" cy="2971800"/>
          </a:xfrm>
        </p:spPr>
        <p:txBody>
          <a:bodyPr tIns="0"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5B774-46AC-E943-959F-3B5E714333E4}" type="datetimeFigureOut">
              <a:rPr lang="en-US" smtClean="0"/>
              <a:t>11/10/2016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F1AFF-4A6E-A441-8451-3BBC9F26C7C9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162800" y="460248"/>
            <a:ext cx="1676400" cy="1673352"/>
          </a:xfrm>
        </p:spPr>
        <p:txBody>
          <a:bodyPr anchor="b"/>
          <a:lstStyle>
            <a:lvl1pPr algn="l">
              <a:defRPr sz="2000" spc="150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52400" y="1634971"/>
            <a:ext cx="8831802" cy="50454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399" y="152400"/>
            <a:ext cx="8814047" cy="13464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0" y="355847"/>
            <a:ext cx="8381260" cy="10543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0999" y="1719071"/>
            <a:ext cx="8407893" cy="44074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70888" y="6356350"/>
            <a:ext cx="21336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fld id="{5085B774-46AC-E943-959F-3B5E714333E4}" type="datetimeFigureOut">
              <a:rPr lang="en-US" smtClean="0"/>
              <a:t>11/10/2016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48000" y="6356350"/>
            <a:ext cx="33528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34680" y="6355080"/>
            <a:ext cx="582966" cy="274320"/>
          </a:xfrm>
          <a:prstGeom prst="rect">
            <a:avLst/>
          </a:prstGeom>
          <a:ln w="19050">
            <a:noFill/>
          </a:ln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fld id="{617F1AFF-4A6E-A441-8451-3BBC9F26C7C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200" kern="1200" cap="all" spc="200" baseline="0">
          <a:ln>
            <a:noFill/>
          </a:ln>
          <a:solidFill>
            <a:schemeClr val="bg1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"/>
        <a:defRPr sz="2000" kern="1200" spc="150" baseline="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1800" kern="1200" spc="100" baseline="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§"/>
        <a:defRPr sz="1600" kern="1200" spc="100" baseline="0">
          <a:solidFill>
            <a:schemeClr val="tx2"/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buClr>
          <a:schemeClr val="accent4"/>
        </a:buClr>
        <a:buFont typeface="Wingdings" pitchFamily="2" charset="2"/>
        <a:buChar char="§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spcBef>
          <a:spcPct val="20000"/>
        </a:spcBef>
        <a:buClr>
          <a:schemeClr val="accent6"/>
        </a:buClr>
        <a:buFont typeface="Wingdings" pitchFamily="2" charset="2"/>
        <a:buChar char="§"/>
        <a:defRPr sz="1300" kern="1200" spc="100" baseline="0">
          <a:solidFill>
            <a:schemeClr val="tx2"/>
          </a:solidFill>
          <a:latin typeface="+mn-lt"/>
          <a:ea typeface="+mn-ea"/>
          <a:cs typeface="+mn-cs"/>
        </a:defRPr>
      </a:lvl5pPr>
      <a:lvl6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1828800" indent="-182880" algn="l" defTabSz="914400" rtl="0" eaLnBrk="1" latinLnBrk="0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5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hyperlink" Target="http://www.google.co.uk/url?sa=i&amp;rct=j&amp;q=&amp;esrc=s&amp;source=images&amp;cd=&amp;cad=rja&amp;uact=8&amp;ved=0ahUKEwiUhIrzgpzQAhWVHsAKHenwAbkQjRwIBw&amp;url=http://www.marketwatch.com/story/european-stocks-wobble-as-greece-payment-draws-closer-2015-06-01&amp;bvm=bv.138169073,d.ZGg&amp;psig=AFQjCNEn9VI9duuCY85RKmd4FLCk0Y1RmQ&amp;ust=1478792849350391" TargetMode="External"/><Relationship Id="rId7" Type="http://schemas.openxmlformats.org/officeDocument/2006/relationships/image" Target="../media/image3.png"/><Relationship Id="rId2" Type="http://schemas.openxmlformats.org/officeDocument/2006/relationships/hyperlink" Target="http://www.google.co.uk/url?sa=i&amp;rct=j&amp;q=&amp;esrc=s&amp;source=images&amp;cd=&amp;cad=rja&amp;uact=8&amp;ved=0ahUKEwj57OTngpzQAhUqLsAKHSUVA9sQjRwIBw&amp;url=http://www.flightcentre.com.au/travel-news/destinations/manage-travel-money-greece/&amp;bvm=bv.138169073,d.ZGg&amp;psig=AFQjCNEn9VI9duuCY85RKmd4FLCk0Y1RmQ&amp;ust=1478792849350391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google.co.uk/url?sa=i&amp;rct=j&amp;q=&amp;esrc=s&amp;source=images&amp;cd=&amp;cad=rja&amp;uact=8&amp;ved=0ahUKEwic_9umg5zQAhXqIMAKHaOMBBoQjRwIBw&amp;url=https://en.wikipedia.org/wiki/History_of_the_Greek_alphabet&amp;bvm=bv.138169073,d.ZGg&amp;psig=AFQjCNGMNZ8xsBZYwBrjhuLedgVcHomGSw&amp;ust=1478792954858359" TargetMode="External"/><Relationship Id="rId11" Type="http://schemas.openxmlformats.org/officeDocument/2006/relationships/image" Target="../media/image6.jpeg"/><Relationship Id="rId5" Type="http://schemas.openxmlformats.org/officeDocument/2006/relationships/hyperlink" Target="http://www.google.co.uk/url?sa=i&amp;rct=j&amp;q=&amp;esrc=s&amp;source=images&amp;cd=&amp;cad=rja&amp;uact=8&amp;ved=0ahUKEwiF1sqZg5zQAhUsJcAKHUEfDoYQjRwIBw&amp;url=http://colfa.utsa.edu/drinka/pie/lang_greek.htm&amp;bvm=bv.138169073,d.ZGg&amp;psig=AFQjCNGMNZ8xsBZYwBrjhuLedgVcHomGSw&amp;ust=1478792954858359" TargetMode="External"/><Relationship Id="rId10" Type="http://schemas.openxmlformats.org/officeDocument/2006/relationships/hyperlink" Target="http://www.google.co.uk/url?sa=i&amp;rct=j&amp;q=&amp;esrc=s&amp;source=images&amp;cd=&amp;cad=rja&amp;uact=8&amp;ved=&amp;url=http://thestrategos.deviantart.com/art/Ancient-Greek-Women-Clothing-Tutorial-506085453&amp;bvm=bv.138169073,d.ZGg&amp;psig=AFQjCNHdlj74TKoSELGKvvMtYT5BrJzrow&amp;ust=1478793208903020" TargetMode="External"/><Relationship Id="rId4" Type="http://schemas.openxmlformats.org/officeDocument/2006/relationships/image" Target="../media/image2.jpeg"/><Relationship Id="rId9" Type="http://schemas.openxmlformats.org/officeDocument/2006/relationships/image" Target="../media/image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.uk/url?sa=i&amp;rct=j&amp;q=&amp;esrc=s&amp;source=images&amp;cd=&amp;cad=rja&amp;uact=8&amp;ved=0ahUKEwjv27qW_pvQAhXKAMAKHUK9ASoQjRwIBw&amp;url=http://www.ecotourism-greece.com/tourism/activity/museums-greece/xanthi&amp;psig=AFQjCNET2n2FBAgu8OaZYtzjuif9JSICoA&amp;ust=1478791605348346" TargetMode="External"/><Relationship Id="rId7" Type="http://schemas.openxmlformats.org/officeDocument/2006/relationships/image" Target="../media/image12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2" Type="http://schemas.openxmlformats.org/officeDocument/2006/relationships/hyperlink" Target="http://www.google.co.uk/url?sa=i&amp;rct=j&amp;q=&amp;esrc=s&amp;source=images&amp;cd=&amp;cad=rja&amp;uact=8&amp;ved=0ahUKEwjozbP3hJzQAhWqKsAKHfrzDBYQjRwIBw&amp;url=http://www.philoxkeramoti.gr/en/xanthi.php&amp;bvm=bv.138169073,d.ZGg&amp;psig=AFQjCNHwaoO6Ihp5AVOSTpLnY4qz6KNMCw&amp;ust=1478793374553805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20615873">
            <a:off x="355491" y="1657098"/>
            <a:ext cx="5974295" cy="2491679"/>
          </a:xfrm>
        </p:spPr>
        <p:txBody>
          <a:bodyPr/>
          <a:lstStyle/>
          <a:p>
            <a:r>
              <a:rPr lang="en-US" sz="12000" dirty="0" smtClean="0"/>
              <a:t>Greece</a:t>
            </a:r>
            <a:endParaRPr lang="en-US" sz="12000" dirty="0"/>
          </a:p>
        </p:txBody>
      </p:sp>
      <p:sp>
        <p:nvSpPr>
          <p:cNvPr id="4" name="AutoShape 2" descr="Image result for greece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53975" y="-1766888"/>
            <a:ext cx="5619750" cy="3686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AutoShape 4" descr="Image result for greece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206375" y="-1614488"/>
            <a:ext cx="5619750" cy="3686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5126" name="Picture 6" descr="Image result for greece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9939" y="228600"/>
            <a:ext cx="1647977" cy="1014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8" descr="Image result for greece language">
            <a:hlinkClick r:id="rId5"/>
          </p:cNvPr>
          <p:cNvSpPr>
            <a:spLocks noChangeAspect="1" noChangeArrowheads="1"/>
          </p:cNvSpPr>
          <p:nvPr/>
        </p:nvSpPr>
        <p:spPr bwMode="auto">
          <a:xfrm>
            <a:off x="53975" y="-731838"/>
            <a:ext cx="5686425" cy="1533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5130" name="Picture 10" descr="Image result for greece language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8831" y="1345178"/>
            <a:ext cx="1522716" cy="1453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Image result for greece food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3197" y="2943616"/>
            <a:ext cx="1733984" cy="866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Image result for greece food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9939" y="5659072"/>
            <a:ext cx="1647977" cy="934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36" name="Picture 16" descr="Image result for greece clothing">
            <a:hlinkClick r:id="rId10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4358" y="4033641"/>
            <a:ext cx="1799138" cy="1385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0368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6-11-07 at 18.31.4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33" y="50582"/>
            <a:ext cx="8918821" cy="662579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22778" y="2074333"/>
            <a:ext cx="9591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North </a:t>
            </a:r>
          </a:p>
          <a:p>
            <a:r>
              <a:rPr lang="en-US" dirty="0" smtClean="0"/>
              <a:t>America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581882" y="3962441"/>
            <a:ext cx="9591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South </a:t>
            </a:r>
          </a:p>
          <a:p>
            <a:r>
              <a:rPr lang="en-US" dirty="0" smtClean="0"/>
              <a:t>America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741333" y="1705001"/>
            <a:ext cx="8569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Europe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376182" y="3090333"/>
            <a:ext cx="7303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Africa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427057" y="1705001"/>
            <a:ext cx="572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Asia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900333" y="4239440"/>
            <a:ext cx="10146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Australia</a:t>
            </a:r>
            <a:endParaRPr lang="en-US" dirty="0"/>
          </a:p>
        </p:txBody>
      </p:sp>
      <p:sp>
        <p:nvSpPr>
          <p:cNvPr id="11" name="Oval 10"/>
          <p:cNvSpPr/>
          <p:nvPr/>
        </p:nvSpPr>
        <p:spPr>
          <a:xfrm>
            <a:off x="4848899" y="2178975"/>
            <a:ext cx="144313" cy="129872"/>
          </a:xfrm>
          <a:prstGeom prst="ellipse">
            <a:avLst/>
          </a:prstGeom>
          <a:solidFill>
            <a:srgbClr val="FF0000"/>
          </a:solidFill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/>
          <a:lstStyle/>
          <a:p>
            <a:endParaRPr lang="en-US">
              <a:solidFill>
                <a:srgbClr val="FF0000"/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3679968" y="2308848"/>
            <a:ext cx="1168931" cy="411816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2706484" y="2574881"/>
            <a:ext cx="13919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Greece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122820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48651"/>
            <a:ext cx="8229600" cy="897010"/>
          </a:xfrm>
        </p:spPr>
        <p:txBody>
          <a:bodyPr>
            <a:normAutofit/>
          </a:bodyPr>
          <a:lstStyle/>
          <a:p>
            <a:r>
              <a:rPr lang="en-GB" b="1" dirty="0" smtClean="0"/>
              <a:t>Ancient </a:t>
            </a:r>
            <a:r>
              <a:rPr lang="en-GB" b="1" dirty="0" err="1" smtClean="0"/>
              <a:t>Avdera</a:t>
            </a:r>
            <a:r>
              <a:rPr lang="en-GB" b="1" dirty="0" smtClean="0"/>
              <a:t> + </a:t>
            </a:r>
            <a:r>
              <a:rPr lang="en-GB" b="1" dirty="0" err="1" smtClean="0"/>
              <a:t>Avdera</a:t>
            </a:r>
            <a:r>
              <a:rPr lang="en-GB" b="1" dirty="0" smtClean="0"/>
              <a:t> Museum </a:t>
            </a:r>
            <a:endParaRPr lang="en-GB" b="1" dirty="0"/>
          </a:p>
        </p:txBody>
      </p:sp>
      <p:pic>
        <p:nvPicPr>
          <p:cNvPr id="2050" name="Picture 2" descr="Image result for Ancient Avdera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19" y="1658183"/>
            <a:ext cx="3260941" cy="2445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mage result for avdera museum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2340" y="1675584"/>
            <a:ext cx="3268223" cy="2362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45324" y="1840484"/>
            <a:ext cx="1986974" cy="45268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 flipV="1">
            <a:off x="3532340" y="4222422"/>
            <a:ext cx="3325091" cy="23853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20" y="4222422"/>
            <a:ext cx="3260940" cy="2385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56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b="1" dirty="0" err="1"/>
              <a:t>Vistonida</a:t>
            </a:r>
            <a:r>
              <a:rPr lang="en-GB" b="1" dirty="0"/>
              <a:t> Lake Information Centre</a:t>
            </a:r>
            <a:endParaRPr lang="en-GB" dirty="0"/>
          </a:p>
        </p:txBody>
      </p:sp>
      <p:pic>
        <p:nvPicPr>
          <p:cNvPr id="1028" name="Picture 4" descr="Image result for Vistonida Lake Information Centre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7298" y="1707909"/>
            <a:ext cx="2181255" cy="1818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364" y="1611155"/>
            <a:ext cx="2885510" cy="21303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37914" y="1707909"/>
            <a:ext cx="3224346" cy="24031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/>
          <a:srcRect l="6596" t="11818" r="-4543" b="33110"/>
          <a:stretch/>
        </p:blipFill>
        <p:spPr>
          <a:xfrm>
            <a:off x="623380" y="3814285"/>
            <a:ext cx="3754546" cy="28118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58141" y="4273218"/>
            <a:ext cx="3446231" cy="2458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26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4918"/>
          </a:xfrm>
        </p:spPr>
        <p:txBody>
          <a:bodyPr>
            <a:normAutofit/>
          </a:bodyPr>
          <a:lstStyle/>
          <a:p>
            <a:r>
              <a:rPr lang="en-GB" b="1" dirty="0" smtClean="0"/>
              <a:t>Greek Primary School </a:t>
            </a:r>
            <a:endParaRPr lang="en-GB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43025" y="2084036"/>
            <a:ext cx="3067920" cy="2283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0478" y="1691969"/>
            <a:ext cx="2663237" cy="1943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0364" y="3706906"/>
            <a:ext cx="5150549" cy="27744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411" y="4803579"/>
            <a:ext cx="2507944" cy="17947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25639" y="1691969"/>
            <a:ext cx="2761161" cy="1943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495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Local Mosque </a:t>
            </a:r>
            <a:endParaRPr lang="en-GB" dirty="0"/>
          </a:p>
        </p:txBody>
      </p:sp>
      <p:pic>
        <p:nvPicPr>
          <p:cNvPr id="3074" name="Picture 2" descr="C:\Users\pbyrne369\AppData\Local\Microsoft\Windows\Temporary Internet Files\Content.IE5\N6LWL9Z9\image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9588" y="1261714"/>
            <a:ext cx="3832965" cy="2744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8500" y="1704577"/>
            <a:ext cx="2120723" cy="36499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9163" y="4006117"/>
            <a:ext cx="3598459" cy="24675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475" y="3725345"/>
            <a:ext cx="3789976" cy="274828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475" y="1660175"/>
            <a:ext cx="3372251" cy="1959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590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7995"/>
            <a:ext cx="8229600" cy="814191"/>
          </a:xfrm>
        </p:spPr>
        <p:txBody>
          <a:bodyPr/>
          <a:lstStyle/>
          <a:p>
            <a:r>
              <a:rPr lang="en-GB" b="1" dirty="0" smtClean="0"/>
              <a:t>Planting Olive Trees</a:t>
            </a:r>
            <a:endParaRPr lang="en-GB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687864"/>
            <a:ext cx="3786886" cy="190953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8366" y="1687864"/>
            <a:ext cx="4318434" cy="20801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3768011"/>
            <a:ext cx="2304011" cy="28973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89271" y="3562207"/>
            <a:ext cx="2758371" cy="310316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519050" y="466252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53834" y="3498256"/>
            <a:ext cx="2605595" cy="3067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452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Grid">
  <a:themeElements>
    <a:clrScheme name="Civic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Grid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inorFont>
    </a:fontScheme>
    <a:fmtScheme name="Grid">
      <a:fillStyleLst>
        <a:solidFill>
          <a:schemeClr val="phClr"/>
        </a:solidFill>
        <a:solidFill>
          <a:schemeClr val="phClr">
            <a:tint val="5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175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3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3000"/>
                <a:satMod val="11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180</TotalTime>
  <Words>27</Words>
  <Application>Microsoft Office PowerPoint</Application>
  <PresentationFormat>On-screen Show (4:3)</PresentationFormat>
  <Paragraphs>15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Franklin Gothic Medium</vt:lpstr>
      <vt:lpstr>Wingdings</vt:lpstr>
      <vt:lpstr>Wingdings 2</vt:lpstr>
      <vt:lpstr>Grid</vt:lpstr>
      <vt:lpstr>Greece</vt:lpstr>
      <vt:lpstr>PowerPoint Presentation</vt:lpstr>
      <vt:lpstr>Ancient Avdera + Avdera Museum </vt:lpstr>
      <vt:lpstr>Vistonida Lake Information Centre</vt:lpstr>
      <vt:lpstr>Greek Primary School </vt:lpstr>
      <vt:lpstr>Local Mosque </vt:lpstr>
      <vt:lpstr>Planting Olive Trees</vt:lpstr>
    </vt:vector>
  </TitlesOfParts>
  <Company>Nuala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Nuala Malone</dc:creator>
  <cp:lastModifiedBy>Paula Mulkerns</cp:lastModifiedBy>
  <cp:revision>15</cp:revision>
  <dcterms:created xsi:type="dcterms:W3CDTF">2016-11-07T18:08:49Z</dcterms:created>
  <dcterms:modified xsi:type="dcterms:W3CDTF">2016-11-10T20:13:48Z</dcterms:modified>
</cp:coreProperties>
</file>